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BB25-F141-9B4E-8325-C628B7907F93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3C37-79D9-D141-8750-5BA4AA59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1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BB25-F141-9B4E-8325-C628B7907F93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3C37-79D9-D141-8750-5BA4AA59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5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BB25-F141-9B4E-8325-C628B7907F93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3C37-79D9-D141-8750-5BA4AA59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7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BB25-F141-9B4E-8325-C628B7907F93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3C37-79D9-D141-8750-5BA4AA59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6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BB25-F141-9B4E-8325-C628B7907F93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3C37-79D9-D141-8750-5BA4AA59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1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BB25-F141-9B4E-8325-C628B7907F93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3C37-79D9-D141-8750-5BA4AA59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1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BB25-F141-9B4E-8325-C628B7907F93}" type="datetimeFigureOut">
              <a:rPr lang="en-US" smtClean="0"/>
              <a:t>3/26/15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3C37-79D9-D141-8750-5BA4AA59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38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BB25-F141-9B4E-8325-C628B7907F93}" type="datetimeFigureOut">
              <a:rPr lang="en-US" smtClean="0"/>
              <a:t>3/26/15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3C37-79D9-D141-8750-5BA4AA59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BB25-F141-9B4E-8325-C628B7907F93}" type="datetimeFigureOut">
              <a:rPr lang="en-US" smtClean="0"/>
              <a:t>3/26/15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3C37-79D9-D141-8750-5BA4AA59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BB25-F141-9B4E-8325-C628B7907F93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3C37-79D9-D141-8750-5BA4AA59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94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BB25-F141-9B4E-8325-C628B7907F93}" type="datetimeFigureOut">
              <a:rPr lang="en-US" smtClean="0"/>
              <a:t>3/26/15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3C37-79D9-D141-8750-5BA4AA59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3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2BB25-F141-9B4E-8325-C628B7907F93}" type="datetimeFigureOut">
              <a:rPr lang="en-US" smtClean="0"/>
              <a:t>3/26/15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33C37-79D9-D141-8750-5BA4AA59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15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Night float expectations DRH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7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Night float team is expected to admit a max of 5 patients.</a:t>
            </a:r>
          </a:p>
          <a:p>
            <a:r>
              <a:rPr lang="en-US" dirty="0" smtClean="0"/>
              <a:t>3 patients to be admitted by the intern.</a:t>
            </a:r>
          </a:p>
          <a:p>
            <a:r>
              <a:rPr lang="en-US" dirty="0" smtClean="0"/>
              <a:t>2 patients by the senior resident.</a:t>
            </a:r>
          </a:p>
          <a:p>
            <a:r>
              <a:rPr lang="en-US" dirty="0" smtClean="0"/>
              <a:t>NF team is also expected to admit 2 Medicine A bounce back patients (in addition to the above mentioned total of 5)</a:t>
            </a:r>
          </a:p>
        </p:txBody>
      </p:sp>
    </p:spTree>
    <p:extLst>
      <p:ext uri="{BB962C8B-B14F-4D97-AF65-F5344CB8AC3E}">
        <p14:creationId xmlns:p14="http://schemas.microsoft.com/office/powerpoint/2010/main" val="247715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 float </a:t>
            </a:r>
            <a:r>
              <a:rPr lang="en-US" b="1" dirty="0" smtClean="0"/>
              <a:t>bounce back </a:t>
            </a:r>
            <a:r>
              <a:rPr lang="en-US" dirty="0" smtClean="0"/>
              <a:t>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NF is required to present to the “bounce back attending” over the phone only</a:t>
            </a:r>
          </a:p>
          <a:p>
            <a:r>
              <a:rPr lang="en-US" dirty="0"/>
              <a:t>The “Bounce back team” will take sign out from NF and present it to their Attending during </a:t>
            </a:r>
            <a:r>
              <a:rPr lang="en-US" dirty="0" smtClean="0"/>
              <a:t>rounds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3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Medicine consult </a:t>
            </a:r>
            <a:r>
              <a:rPr lang="en-US" dirty="0" smtClean="0"/>
              <a:t>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77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Night float senior also carries the Medicine consult pager (#5655).</a:t>
            </a:r>
          </a:p>
          <a:p>
            <a:r>
              <a:rPr lang="en-US" dirty="0" smtClean="0">
                <a:sym typeface="Wingdings"/>
              </a:rPr>
              <a:t>For a </a:t>
            </a:r>
            <a:r>
              <a:rPr lang="en-US" b="1" dirty="0" smtClean="0">
                <a:sym typeface="Wingdings"/>
              </a:rPr>
              <a:t>STAT Consult to Medicine</a:t>
            </a:r>
            <a:r>
              <a:rPr lang="en-US" dirty="0" smtClean="0">
                <a:sym typeface="Wingdings"/>
              </a:rPr>
              <a:t>, night float senior is expected to evaluate any new STAT consults to Medicine or any other urgent cross cover issues on patients on the Medicine consult list; </a:t>
            </a:r>
            <a:r>
              <a:rPr lang="en-US" dirty="0"/>
              <a:t>staffed by the night UPG Hospitalist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the Medicine consult team aware of any consults overnight (STAT/ Routine) in the am.! </a:t>
            </a:r>
            <a:endParaRPr lang="en-US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021762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 float rotation 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CMR or Chief of Hospital should be made aware of any mutual switched amongst the residents</a:t>
            </a:r>
            <a:r>
              <a:rPr lang="en-US" sz="3400" dirty="0"/>
              <a:t> </a:t>
            </a:r>
            <a:r>
              <a:rPr lang="en-US" sz="3400" dirty="0" smtClean="0"/>
              <a:t>or interns for night float coverage.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102736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207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Night float expectations DRH</vt:lpstr>
      <vt:lpstr>Number of patients</vt:lpstr>
      <vt:lpstr>Night float bounce back patients</vt:lpstr>
      <vt:lpstr>Medicine consult coverage</vt:lpstr>
      <vt:lpstr>Night float rotation switch</vt:lpstr>
    </vt:vector>
  </TitlesOfParts>
  <Company>sinai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float expectations DRH</dc:title>
  <dc:creator>shashank garg</dc:creator>
  <cp:lastModifiedBy>shashank garg</cp:lastModifiedBy>
  <cp:revision>6</cp:revision>
  <dcterms:created xsi:type="dcterms:W3CDTF">2015-03-26T15:20:41Z</dcterms:created>
  <dcterms:modified xsi:type="dcterms:W3CDTF">2015-03-26T15:33:51Z</dcterms:modified>
</cp:coreProperties>
</file>